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C71E2-D207-4952-BE92-A5176D5DD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FCBE98-5FCA-4110-AEF4-126AA8C3E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BB770-969E-45BD-9473-47A0833E8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B6F3-BB4B-4AAE-BBF6-5C557AD52A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244E3-DED0-4D42-B3A9-72F19B875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6F3FE-B60E-4E9F-B622-FE6B5BAE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19B5-B0B1-401D-9546-06DB266FB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32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72A3-2BBE-43D3-89C6-DD4D67EBF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1B4DF6-243E-4E1B-8DF3-6322C892C4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BCDB6-1E61-46D0-899D-666F7319F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B6F3-BB4B-4AAE-BBF6-5C557AD52A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C54B1-B77A-4D06-B62D-A2F15728A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DEC45-E702-47A3-BC9B-4A76E9E6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19B5-B0B1-401D-9546-06DB266FB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5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1E510C-73E2-42DF-8784-E08192A2A1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D39AC-20C3-4893-B2FE-A55BD8B9F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3BC87-1B62-44BB-80D1-88D5F05A7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B6F3-BB4B-4AAE-BBF6-5C557AD52A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68E25-AFC5-4C06-AACC-3D1C392E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540F-7D65-45AB-B6B6-9DF82B9EA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19B5-B0B1-401D-9546-06DB266FB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75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89C39-78FE-4977-9AB0-21880DEAC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9858C-7E90-42F5-A1E7-0A6A1D601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59354-E442-41C3-A19F-E4F2FE3AA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B6F3-BB4B-4AAE-BBF6-5C557AD52A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4F4BA-E87C-4024-AE71-DF83290CF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1CD47-44F1-4540-BAD9-C7E9F9E9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19B5-B0B1-401D-9546-06DB266FB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6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53301-B2FC-4BE7-9857-737D16586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DB9C2-C834-45BD-A1F8-0A05A8EDA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71589-E595-4068-B858-9A7AB770E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B6F3-BB4B-4AAE-BBF6-5C557AD52A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EFD0C-FA36-42DF-82E9-D9631200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0AF50-6209-4963-8540-F7DFE549A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19B5-B0B1-401D-9546-06DB266FB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4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2B70B-710D-4FAF-BB22-49804C4A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193E8-9B2A-48DC-B34A-0B5FD961B7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4D5D1-43DD-465F-8829-3BBF59BA1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6AE7E-50CF-4B6C-93FD-79A6AA230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B6F3-BB4B-4AAE-BBF6-5C557AD52A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04046-A550-43EF-8AC4-3955B43D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2A3DB-9721-422D-AB9D-ED1CDC37E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19B5-B0B1-401D-9546-06DB266FB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9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0E405-39FD-471C-9062-9D2A7EB6E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CBA72-A9CC-4D15-9D30-4BAC91DEB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0C0B1-F83F-42CB-B24C-13E7004BC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0E1DF-8126-4712-B3A5-78AE37CD5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302144-B42C-49C1-88DA-0313F75678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5B9790-75C6-4957-A872-21C8AEC74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B6F3-BB4B-4AAE-BBF6-5C557AD52A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B4C89-B068-420F-8E18-F255C5A88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328880-EA84-4EB3-A846-817021F28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19B5-B0B1-401D-9546-06DB266FB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31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3C00-F6BF-441A-AD01-D8DB8BA3B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5C3222-F27A-4A85-9F83-C484D296D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B6F3-BB4B-4AAE-BBF6-5C557AD52A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2A4C50-3BAF-4072-9793-108117919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C982C-68C7-4210-A884-2FB91BE8A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19B5-B0B1-401D-9546-06DB266FB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8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BEB5FD-6490-4233-9228-806FFC10A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B6F3-BB4B-4AAE-BBF6-5C557AD52A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318E7A-50D6-4820-A5BC-A9F860C9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F0E04-87BB-46D6-80B9-EA9C31989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19B5-B0B1-401D-9546-06DB266FB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7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5260D-B46D-49F6-A36C-6F0E24B2E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20C43-17A6-4E11-8E86-2E6FBA4B9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A2E00-1D37-4D09-B29D-A9D99418C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3C451-8E6E-4E54-90D7-1F60B0C81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B6F3-BB4B-4AAE-BBF6-5C557AD52A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9506A-8BD3-4FBA-A3EB-5578B11DC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5AA9C-16D8-47DD-BE28-259935C31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19B5-B0B1-401D-9546-06DB266FB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62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EBCEB-4076-4E65-A9FD-63AB45DFB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5C35A5-260E-4A5E-A619-2C914B45F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500CA-8A1A-45E3-8183-DFF96B2C3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92B05-8FD8-44AD-B371-9E00F821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B6F3-BB4B-4AAE-BBF6-5C557AD52A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50559-D948-4DE0-B5A9-4099F05B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35A7C2-768E-410F-BA32-112982FC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19B5-B0B1-401D-9546-06DB266FB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60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D8F16B-DA71-49F6-AF94-7B622A1B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B1441-7AF9-4DDC-B3C7-11509830E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5C53F-DECF-4E1D-ADE6-830CBF0D5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EB6F3-BB4B-4AAE-BBF6-5C557AD52A1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31363-512F-4256-AEAA-B60FF6D97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F60AC-48AB-4946-96ED-2CE58064D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A19B5-B0B1-401D-9546-06DB266FB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2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519C5A-28BD-433E-BC7C-598A871B9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73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469BA-3794-4A1E-8878-7362D8DD9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94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12B1C4-61EB-414C-AF1B-F2D7C9190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89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6A73EA-72D5-47E0-AA1D-90E9BD5C8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53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28E97-6676-4391-8EC9-F466D48A1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81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5CF09-9456-4C77-A35B-097988ED4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6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70A445-85E8-402C-866A-AA904C7B7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04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E145C-2D15-4E78-9EEC-DD0F867D0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51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1265D-AD02-4E9B-8121-2AF0F41CB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78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1C165-59FD-4761-A733-F5D3DE7B2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8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101C44-8AF1-411B-B522-BBEB23040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51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3CD433-9137-424A-9DB9-087EE97BE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08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F25CBE-B479-4419-BDDF-C003A330C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69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A551F-E9AC-47DF-B0EA-8057CAABF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1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457C71-1EB1-4BAA-9182-9BB63DE1B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23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33161-B205-4A0E-A3A4-C0C2DB6ED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88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09870-3655-4B77-9609-7C69DD3AA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97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89ABC2-6C0F-4821-9B31-C7A1843D4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21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71D42E-34BF-4E32-815E-C2FB03576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89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BFE8AD-0F31-4F01-AFE8-34F3723A3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2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0C8203-C688-4E26-B559-5E127F792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12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684756-E943-49F7-A7AE-0ADBB9CC6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61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43338-0D3E-430B-9276-67550A186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96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DDFF-A2A4-4ABA-9A9D-15A927E80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32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F1CDA6-18CC-4A2F-A920-4918F770B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77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1B223A-01B1-4290-96D3-2DBE3EB5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02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D104F4-B4B8-4B23-8C7C-06B14A7BC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7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2D96E1-DDD7-42CA-A2B6-9B5EBAC3E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82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0C322E-1C9E-4F58-9CB5-977E272B1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36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D4455-F8AE-4E8D-97BA-52796CB6A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18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Như Designer</dc:creator>
  <cp:lastModifiedBy>Quỳnh Như Designer</cp:lastModifiedBy>
  <cp:revision>1</cp:revision>
  <dcterms:created xsi:type="dcterms:W3CDTF">2026-04-01T09:23:56Z</dcterms:created>
  <dcterms:modified xsi:type="dcterms:W3CDTF">2026-04-01T09:38:08Z</dcterms:modified>
</cp:coreProperties>
</file>